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reathing" charset="1" panose="020005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39738" y="852422"/>
            <a:ext cx="529897" cy="369001"/>
          </a:xfrm>
          <a:custGeom>
            <a:avLst/>
            <a:gdLst/>
            <a:ahLst/>
            <a:cxnLst/>
            <a:rect r="r" b="b" t="t" l="l"/>
            <a:pathLst>
              <a:path h="369001" w="529897">
                <a:moveTo>
                  <a:pt x="0" y="0"/>
                </a:moveTo>
                <a:lnTo>
                  <a:pt x="529897" y="0"/>
                </a:lnTo>
                <a:lnTo>
                  <a:pt x="529897" y="369000"/>
                </a:lnTo>
                <a:lnTo>
                  <a:pt x="0" y="36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03822">
            <a:off x="-4460604" y="-3701768"/>
            <a:ext cx="15465167" cy="8583168"/>
          </a:xfrm>
          <a:custGeom>
            <a:avLst/>
            <a:gdLst/>
            <a:ahLst/>
            <a:cxnLst/>
            <a:rect r="r" b="b" t="t" l="l"/>
            <a:pathLst>
              <a:path h="8583168" w="15465167">
                <a:moveTo>
                  <a:pt x="0" y="0"/>
                </a:moveTo>
                <a:lnTo>
                  <a:pt x="15465167" y="0"/>
                </a:lnTo>
                <a:lnTo>
                  <a:pt x="15465167" y="8583167"/>
                </a:lnTo>
                <a:lnTo>
                  <a:pt x="0" y="8583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391281" y="7328919"/>
            <a:ext cx="9400342" cy="1929381"/>
            <a:chOff x="0" y="0"/>
            <a:chExt cx="1485481" cy="304889"/>
          </a:xfrm>
        </p:grpSpPr>
        <p:sp>
          <p:nvSpPr>
            <p:cNvPr name="Freeform 5" id="5"/>
            <p:cNvSpPr/>
            <p:nvPr/>
          </p:nvSpPr>
          <p:spPr>
            <a:xfrm flipH="false" flipV="false" rot="0">
              <a:off x="0" y="0"/>
              <a:ext cx="1485481" cy="304889"/>
            </a:xfrm>
            <a:custGeom>
              <a:avLst/>
              <a:gdLst/>
              <a:ahLst/>
              <a:cxnLst/>
              <a:rect r="r" b="b" t="t" l="l"/>
              <a:pathLst>
                <a:path h="304889" w="1485481">
                  <a:moveTo>
                    <a:pt x="0" y="0"/>
                  </a:moveTo>
                  <a:lnTo>
                    <a:pt x="1485481" y="0"/>
                  </a:lnTo>
                  <a:lnTo>
                    <a:pt x="1485481" y="304889"/>
                  </a:lnTo>
                  <a:lnTo>
                    <a:pt x="0" y="304889"/>
                  </a:lnTo>
                  <a:close/>
                </a:path>
              </a:pathLst>
            </a:custGeom>
            <a:solidFill>
              <a:srgbClr val="EE9C22"/>
            </a:solidFill>
            <a:ln cap="sq">
              <a:noFill/>
              <a:prstDash val="solid"/>
              <a:miter/>
            </a:ln>
          </p:spPr>
        </p:sp>
        <p:sp>
          <p:nvSpPr>
            <p:cNvPr name="TextBox 6" id="6"/>
            <p:cNvSpPr txBox="true"/>
            <p:nvPr/>
          </p:nvSpPr>
          <p:spPr>
            <a:xfrm>
              <a:off x="0" y="0"/>
              <a:ext cx="1485481" cy="304889"/>
            </a:xfrm>
            <a:prstGeom prst="rect">
              <a:avLst/>
            </a:prstGeom>
          </p:spPr>
          <p:txBody>
            <a:bodyPr anchor="ctr" rtlCol="false" tIns="50800" lIns="50800" bIns="50800" rIns="50800"/>
            <a:lstStyle/>
            <a:p>
              <a:pPr algn="ctr">
                <a:lnSpc>
                  <a:spcPts val="2160"/>
                </a:lnSpc>
              </a:pPr>
            </a:p>
          </p:txBody>
        </p:sp>
      </p:grpSp>
      <p:grpSp>
        <p:nvGrpSpPr>
          <p:cNvPr name="Group 7" id="7"/>
          <p:cNvGrpSpPr/>
          <p:nvPr/>
        </p:nvGrpSpPr>
        <p:grpSpPr>
          <a:xfrm rot="0">
            <a:off x="1028700" y="2709818"/>
            <a:ext cx="6780833" cy="7577182"/>
            <a:chOff x="0" y="0"/>
            <a:chExt cx="9041111" cy="10102909"/>
          </a:xfrm>
        </p:grpSpPr>
        <p:pic>
          <p:nvPicPr>
            <p:cNvPr name="Picture 8" id="8"/>
            <p:cNvPicPr>
              <a:picLocks noChangeAspect="true"/>
            </p:cNvPicPr>
            <p:nvPr/>
          </p:nvPicPr>
          <p:blipFill>
            <a:blip r:embed="rId6"/>
            <a:srcRect l="20188" t="0" r="20188" b="0"/>
            <a:stretch>
              <a:fillRect/>
            </a:stretch>
          </p:blipFill>
          <p:spPr>
            <a:xfrm flipH="false" flipV="false">
              <a:off x="0" y="0"/>
              <a:ext cx="9041111" cy="10102909"/>
            </a:xfrm>
            <a:prstGeom prst="rect">
              <a:avLst/>
            </a:prstGeom>
          </p:spPr>
        </p:pic>
      </p:grpSp>
      <p:sp>
        <p:nvSpPr>
          <p:cNvPr name="Freeform 9" id="9"/>
          <p:cNvSpPr/>
          <p:nvPr/>
        </p:nvSpPr>
        <p:spPr>
          <a:xfrm flipH="false" flipV="false" rot="0">
            <a:off x="785287" y="4900087"/>
            <a:ext cx="486827" cy="486827"/>
          </a:xfrm>
          <a:custGeom>
            <a:avLst/>
            <a:gdLst/>
            <a:ahLst/>
            <a:cxnLst/>
            <a:rect r="r" b="b" t="t" l="l"/>
            <a:pathLst>
              <a:path h="486827" w="486827">
                <a:moveTo>
                  <a:pt x="0" y="0"/>
                </a:moveTo>
                <a:lnTo>
                  <a:pt x="486826" y="0"/>
                </a:lnTo>
                <a:lnTo>
                  <a:pt x="486826" y="486826"/>
                </a:lnTo>
                <a:lnTo>
                  <a:pt x="0" y="48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259300" y="8042428"/>
            <a:ext cx="2221693" cy="1215872"/>
          </a:xfrm>
          <a:custGeom>
            <a:avLst/>
            <a:gdLst/>
            <a:ahLst/>
            <a:cxnLst/>
            <a:rect r="r" b="b" t="t" l="l"/>
            <a:pathLst>
              <a:path h="1215872" w="2221693">
                <a:moveTo>
                  <a:pt x="0" y="0"/>
                </a:moveTo>
                <a:lnTo>
                  <a:pt x="2221693" y="0"/>
                </a:lnTo>
                <a:lnTo>
                  <a:pt x="2221693" y="1215872"/>
                </a:lnTo>
                <a:lnTo>
                  <a:pt x="0" y="12158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144000" y="7974358"/>
            <a:ext cx="723539" cy="702491"/>
          </a:xfrm>
          <a:custGeom>
            <a:avLst/>
            <a:gdLst/>
            <a:ahLst/>
            <a:cxnLst/>
            <a:rect r="r" b="b" t="t" l="l"/>
            <a:pathLst>
              <a:path h="702491" w="723539">
                <a:moveTo>
                  <a:pt x="0" y="0"/>
                </a:moveTo>
                <a:lnTo>
                  <a:pt x="723539" y="0"/>
                </a:lnTo>
                <a:lnTo>
                  <a:pt x="723539" y="702491"/>
                </a:lnTo>
                <a:lnTo>
                  <a:pt x="0" y="7024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3742063" y="839788"/>
            <a:ext cx="2762383" cy="356169"/>
          </a:xfrm>
          <a:prstGeom prst="rect">
            <a:avLst/>
          </a:prstGeom>
        </p:spPr>
        <p:txBody>
          <a:bodyPr anchor="t" rtlCol="false" tIns="0" lIns="0" bIns="0" rIns="0">
            <a:spAutoFit/>
          </a:bodyPr>
          <a:lstStyle/>
          <a:p>
            <a:pPr algn="r">
              <a:lnSpc>
                <a:spcPts val="2940"/>
              </a:lnSpc>
            </a:pPr>
            <a:r>
              <a:rPr lang="en-US" sz="2100">
                <a:solidFill>
                  <a:srgbClr val="000000"/>
                </a:solidFill>
                <a:latin typeface="Montserrat Classic Bold"/>
              </a:rPr>
              <a:t>TRAVEL AGENCY</a:t>
            </a:r>
          </a:p>
        </p:txBody>
      </p:sp>
      <p:sp>
        <p:nvSpPr>
          <p:cNvPr name="TextBox 13" id="13"/>
          <p:cNvSpPr txBox="true"/>
          <p:nvPr/>
        </p:nvSpPr>
        <p:spPr>
          <a:xfrm rot="0">
            <a:off x="10341658" y="7839075"/>
            <a:ext cx="4961485" cy="934957"/>
          </a:xfrm>
          <a:prstGeom prst="rect">
            <a:avLst/>
          </a:prstGeom>
        </p:spPr>
        <p:txBody>
          <a:bodyPr anchor="t" rtlCol="false" tIns="0" lIns="0" bIns="0" rIns="0">
            <a:spAutoFit/>
          </a:bodyPr>
          <a:lstStyle/>
          <a:p>
            <a:pPr>
              <a:lnSpc>
                <a:spcPts val="2520"/>
              </a:lnSpc>
            </a:pPr>
            <a:r>
              <a:rPr lang="en-US" sz="1800">
                <a:solidFill>
                  <a:srgbClr val="FFFFFF"/>
                </a:solidFill>
                <a:latin typeface="Montserrat"/>
              </a:rPr>
              <a:t>Presentations are tools that can be used as lectures, speeches, reports, and more. It is mostly presented like.</a:t>
            </a:r>
          </a:p>
        </p:txBody>
      </p:sp>
      <p:sp>
        <p:nvSpPr>
          <p:cNvPr name="TextBox 14" id="14"/>
          <p:cNvSpPr txBox="true"/>
          <p:nvPr/>
        </p:nvSpPr>
        <p:spPr>
          <a:xfrm rot="0">
            <a:off x="9144000" y="3528935"/>
            <a:ext cx="6827184" cy="1219167"/>
          </a:xfrm>
          <a:prstGeom prst="rect">
            <a:avLst/>
          </a:prstGeom>
        </p:spPr>
        <p:txBody>
          <a:bodyPr anchor="t" rtlCol="false" tIns="0" lIns="0" bIns="0" rIns="0">
            <a:spAutoFit/>
          </a:bodyPr>
          <a:lstStyle/>
          <a:p>
            <a:pPr>
              <a:lnSpc>
                <a:spcPts val="9599"/>
              </a:lnSpc>
            </a:pPr>
            <a:r>
              <a:rPr lang="en-US" sz="7999">
                <a:solidFill>
                  <a:srgbClr val="0B8D93"/>
                </a:solidFill>
                <a:latin typeface="Bebas Neue Bold"/>
              </a:rPr>
              <a:t>For Membership</a:t>
            </a:r>
          </a:p>
        </p:txBody>
      </p:sp>
      <p:sp>
        <p:nvSpPr>
          <p:cNvPr name="TextBox 15" id="15"/>
          <p:cNvSpPr txBox="true"/>
          <p:nvPr/>
        </p:nvSpPr>
        <p:spPr>
          <a:xfrm rot="0">
            <a:off x="9144000" y="2709818"/>
            <a:ext cx="6869699" cy="828642"/>
          </a:xfrm>
          <a:prstGeom prst="rect">
            <a:avLst/>
          </a:prstGeom>
        </p:spPr>
        <p:txBody>
          <a:bodyPr anchor="t" rtlCol="false" tIns="0" lIns="0" bIns="0" rIns="0">
            <a:spAutoFit/>
          </a:bodyPr>
          <a:lstStyle/>
          <a:p>
            <a:pPr>
              <a:lnSpc>
                <a:spcPts val="6599"/>
              </a:lnSpc>
            </a:pPr>
            <a:r>
              <a:rPr lang="en-US" sz="5499">
                <a:solidFill>
                  <a:srgbClr val="EE9C22"/>
                </a:solidFill>
                <a:latin typeface="Breathing"/>
              </a:rPr>
              <a:t>Free Ticket</a:t>
            </a:r>
          </a:p>
        </p:txBody>
      </p:sp>
      <p:sp>
        <p:nvSpPr>
          <p:cNvPr name="TextBox 16" id="16"/>
          <p:cNvSpPr txBox="true"/>
          <p:nvPr/>
        </p:nvSpPr>
        <p:spPr>
          <a:xfrm rot="0">
            <a:off x="9144000" y="5080693"/>
            <a:ext cx="6647623" cy="1249150"/>
          </a:xfrm>
          <a:prstGeom prst="rect">
            <a:avLst/>
          </a:prstGeom>
        </p:spPr>
        <p:txBody>
          <a:bodyPr anchor="t" rtlCol="false" tIns="0" lIns="0" bIns="0" rIns="0">
            <a:spAutoFit/>
          </a:bodyPr>
          <a:lstStyle/>
          <a:p>
            <a:pPr>
              <a:lnSpc>
                <a:spcPts val="2520"/>
              </a:lnSpc>
            </a:pPr>
            <a:r>
              <a:rPr lang="en-US" sz="1800">
                <a:solidFill>
                  <a:srgbClr val="1E2328"/>
                </a:solidFill>
                <a:latin typeface="Montserrat"/>
              </a:rPr>
              <a:t>Presentations are tools that can be used as lectures, speeches, reports, and more. It is mostly presented like before an audience. Presentations are tools that can be used as lectures, speeches, reports, and more.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DAFyZcsULnI</dc:identifier>
  <dcterms:modified xsi:type="dcterms:W3CDTF">2011-08-01T06:04:30Z</dcterms:modified>
  <cp:revision>1</cp:revision>
  <dc:title>Green Modern Tour &amp; Travel Agency Presentation</dc:title>
</cp:coreProperties>
</file>